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8" r:id="rId5"/>
    <p:sldId id="257" r:id="rId6"/>
    <p:sldId id="259" r:id="rId7"/>
    <p:sldId id="268" r:id="rId8"/>
    <p:sldId id="260" r:id="rId9"/>
    <p:sldId id="261" r:id="rId10"/>
    <p:sldId id="263" r:id="rId11"/>
    <p:sldId id="265" r:id="rId12"/>
    <p:sldId id="26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4243-EA3F-415D-92DC-3C2EDF6E72C1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44EA-EBC6-4464-A312-ABDFE23C3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en-GB" sz="5400" b="1" dirty="0" err="1" smtClean="0">
                <a:latin typeface="Candara" panose="020E0502030303020204" pitchFamily="34" charset="0"/>
              </a:rPr>
              <a:t>Arie</a:t>
            </a:r>
            <a:r>
              <a:rPr lang="en-GB" sz="5400" b="1" dirty="0" smtClean="0">
                <a:latin typeface="Candara" panose="020E0502030303020204" pitchFamily="34" charset="0"/>
              </a:rPr>
              <a:t> van </a:t>
            </a:r>
            <a:r>
              <a:rPr lang="en-GB" sz="5400" b="1" dirty="0">
                <a:latin typeface="Candara" panose="020E0502030303020204" pitchFamily="34" charset="0"/>
              </a:rPr>
              <a:t>’t </a:t>
            </a:r>
            <a:r>
              <a:rPr lang="en-GB" sz="5400" b="1" dirty="0" smtClean="0">
                <a:latin typeface="Candara" panose="020E0502030303020204" pitchFamily="34" charset="0"/>
              </a:rPr>
              <a:t>Riet</a:t>
            </a:r>
            <a:br>
              <a:rPr lang="en-GB" sz="5400" b="1" dirty="0" smtClean="0">
                <a:latin typeface="Candara" panose="020E0502030303020204" pitchFamily="34" charset="0"/>
              </a:rPr>
            </a:br>
            <a:r>
              <a:rPr lang="en-GB" sz="2800" b="1" dirty="0">
                <a:latin typeface="Candara" panose="020E0502030303020204" pitchFamily="34" charset="0"/>
              </a:rPr>
              <a:t>m</a:t>
            </a:r>
            <a:r>
              <a:rPr lang="en-GB" sz="2800" b="1" dirty="0" smtClean="0">
                <a:latin typeface="Candara" panose="020E0502030303020204" pitchFamily="34" charset="0"/>
              </a:rPr>
              <a:t>edical physicist</a:t>
            </a:r>
            <a:br>
              <a:rPr lang="en-GB" sz="2800" b="1" dirty="0" smtClean="0">
                <a:latin typeface="Candara" panose="020E0502030303020204" pitchFamily="34" charset="0"/>
              </a:rPr>
            </a:br>
            <a:r>
              <a:rPr lang="en-GB" sz="2800" b="1" dirty="0" smtClean="0">
                <a:latin typeface="Candara" panose="020E0502030303020204" pitchFamily="34" charset="0"/>
              </a:rPr>
              <a:t>Netherlands</a:t>
            </a:r>
            <a:r>
              <a:rPr lang="en-GB" sz="5400" b="1" dirty="0" smtClean="0">
                <a:latin typeface="Candara" panose="020E0502030303020204" pitchFamily="34" charset="0"/>
              </a:rPr>
              <a:t/>
            </a:r>
            <a:br>
              <a:rPr lang="en-GB" sz="5400" b="1" dirty="0" smtClean="0">
                <a:latin typeface="Candara" panose="020E0502030303020204" pitchFamily="34" charset="0"/>
              </a:rPr>
            </a:br>
            <a:endParaRPr lang="en-GB" sz="5400" b="1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7016824" cy="309634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A </a:t>
            </a:r>
            <a:r>
              <a:rPr lang="en-GB" b="1" dirty="0">
                <a:solidFill>
                  <a:schemeClr val="tx1"/>
                </a:solidFill>
                <a:latin typeface="Candara" panose="020E0502030303020204" pitchFamily="34" charset="0"/>
              </a:rPr>
              <a:t>unique view of life on </a:t>
            </a:r>
            <a:r>
              <a:rPr lang="en-GB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earth</a:t>
            </a:r>
          </a:p>
          <a:p>
            <a:r>
              <a:rPr lang="en-GB" sz="3600" b="1" i="1" dirty="0">
                <a:latin typeface="Candara" panose="020E0502030303020204" pitchFamily="34" charset="0"/>
              </a:rPr>
              <a:t>x-ray artworks demonstrating the inner beauty of </a:t>
            </a:r>
            <a:r>
              <a:rPr lang="en-GB" sz="3600" b="1" i="1" dirty="0" smtClean="0">
                <a:latin typeface="Candara" panose="020E0502030303020204" pitchFamily="34" charset="0"/>
              </a:rPr>
              <a:t>life</a:t>
            </a:r>
          </a:p>
          <a:p>
            <a:endParaRPr lang="en-GB" sz="3600" b="1" i="1" dirty="0">
              <a:latin typeface="Candara" panose="020E0502030303020204" pitchFamily="34" charset="0"/>
            </a:endParaRPr>
          </a:p>
          <a:p>
            <a:endParaRPr lang="en-GB" sz="3600" i="1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7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804863"/>
            <a:ext cx="763905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85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2963"/>
            <a:ext cx="88392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76300"/>
            <a:ext cx="7553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819150"/>
            <a:ext cx="86296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871538"/>
            <a:ext cx="77914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42963"/>
            <a:ext cx="90773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66788"/>
            <a:ext cx="88011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8974432" cy="492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809625"/>
            <a:ext cx="88106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0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52488"/>
            <a:ext cx="75533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985838"/>
            <a:ext cx="87915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3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14388"/>
            <a:ext cx="85915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7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Arie van ’t Riet medical physicist Netherlands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’t Riet</dc:title>
  <dc:creator>sch8752225</dc:creator>
  <cp:lastModifiedBy>sch8752225</cp:lastModifiedBy>
  <cp:revision>7</cp:revision>
  <dcterms:created xsi:type="dcterms:W3CDTF">2020-11-01T22:24:20Z</dcterms:created>
  <dcterms:modified xsi:type="dcterms:W3CDTF">2020-11-01T23:01:56Z</dcterms:modified>
</cp:coreProperties>
</file>